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5" r:id="rId13"/>
    <p:sldId id="267" r:id="rId14"/>
    <p:sldId id="268" r:id="rId15"/>
    <p:sldId id="276" r:id="rId16"/>
    <p:sldId id="269" r:id="rId17"/>
    <p:sldId id="279" r:id="rId18"/>
    <p:sldId id="281" r:id="rId19"/>
    <p:sldId id="280" r:id="rId20"/>
    <p:sldId id="270" r:id="rId21"/>
    <p:sldId id="271" r:id="rId22"/>
    <p:sldId id="277" r:id="rId23"/>
    <p:sldId id="272" r:id="rId24"/>
    <p:sldId id="278" r:id="rId25"/>
    <p:sldId id="273" r:id="rId26"/>
    <p:sldId id="274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16" autoAdjust="0"/>
    <p:restoredTop sz="94660"/>
  </p:normalViewPr>
  <p:slideViewPr>
    <p:cSldViewPr>
      <p:cViewPr varScale="1">
        <p:scale>
          <a:sx n="103" d="100"/>
          <a:sy n="103" d="100"/>
        </p:scale>
        <p:origin x="17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ds04.infourok.ru/uploads/ex/010a/00110481-30736d39/img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Итак, друзья, мы начинаем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Пороки смело обличать,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36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Ну что сегодня мы имеем?      </a:t>
            </a:r>
          </a:p>
          <a:p>
            <a:pPr>
              <a:buNone/>
            </a:pPr>
            <a:r>
              <a:rPr lang="ru-RU" sz="36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Об этом стоит рассказать.</a:t>
            </a:r>
          </a:p>
          <a:p>
            <a:pPr>
              <a:buNone/>
            </a:pPr>
            <a:r>
              <a:rPr lang="ru-RU" sz="36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Сюжеты явно всем знакомы-</a:t>
            </a:r>
          </a:p>
          <a:p>
            <a:pPr>
              <a:buNone/>
            </a:pPr>
            <a:r>
              <a:rPr lang="ru-RU" sz="36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Несложно будет все понять!</a:t>
            </a:r>
          </a:p>
          <a:p>
            <a:pPr>
              <a:buNone/>
            </a:pPr>
            <a:r>
              <a:rPr lang="ru-RU" sz="36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Мы далеко ходить не будем-</a:t>
            </a:r>
          </a:p>
          <a:p>
            <a:pPr>
              <a:buNone/>
            </a:pPr>
            <a:r>
              <a:rPr lang="ru-RU" sz="36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Пример наглядный всем  </a:t>
            </a:r>
          </a:p>
          <a:p>
            <a:pPr>
              <a:buNone/>
            </a:pPr>
            <a:r>
              <a:rPr lang="ru-RU" sz="36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вокруг.</a:t>
            </a:r>
          </a:p>
          <a:p>
            <a:pPr>
              <a:buNone/>
            </a:pPr>
            <a:r>
              <a:rPr lang="ru-RU" sz="36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Давно об этом говорят все-</a:t>
            </a:r>
          </a:p>
          <a:p>
            <a:pPr>
              <a:buNone/>
            </a:pPr>
            <a:r>
              <a:rPr lang="ru-RU" sz="36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Не сразу все случилось </a:t>
            </a:r>
          </a:p>
          <a:p>
            <a:pPr>
              <a:buNone/>
            </a:pPr>
            <a:r>
              <a:rPr lang="ru-RU" sz="36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вдруг.</a:t>
            </a:r>
          </a:p>
          <a:p>
            <a:endParaRPr lang="ru-RU" dirty="0"/>
          </a:p>
        </p:txBody>
      </p:sp>
      <p:pic>
        <p:nvPicPr>
          <p:cNvPr id="4" name="Рисунок 3" descr="https://im0-tub-ru.yandex.net/i?id=c14d50df1ed959fe4fa407730b71b72c-l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340768"/>
            <a:ext cx="421196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br>
              <a:rPr lang="ru-RU" sz="3600" dirty="0"/>
            </a:br>
            <a:br>
              <a:rPr lang="ru-RU" sz="3600" dirty="0"/>
            </a:br>
            <a:br>
              <a:rPr lang="ru-RU" sz="3600" dirty="0"/>
            </a:br>
            <a:br>
              <a:rPr lang="ru-RU" sz="3600" dirty="0"/>
            </a:br>
            <a:br>
              <a:rPr lang="ru-RU" sz="3600" dirty="0"/>
            </a:br>
            <a:br>
              <a:rPr lang="ru-RU" sz="3600" dirty="0"/>
            </a:br>
            <a:br>
              <a:rPr lang="ru-RU" sz="3600" dirty="0"/>
            </a:br>
            <a:br>
              <a:rPr lang="ru-RU" sz="3600" dirty="0"/>
            </a:br>
            <a:br>
              <a:rPr lang="ru-RU" sz="3600" dirty="0"/>
            </a:br>
            <a:br>
              <a:rPr lang="ru-RU" sz="3600" dirty="0"/>
            </a:br>
            <a:endParaRPr lang="ru-RU" sz="36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8000" dirty="0">
                <a:solidFill>
                  <a:schemeClr val="accent2"/>
                </a:solidFill>
                <a:latin typeface="Arial Black" pitchFamily="34" charset="0"/>
              </a:rPr>
              <a:t>Что же такое привычка</a:t>
            </a:r>
          </a:p>
          <a:p>
            <a:pPr>
              <a:buNone/>
            </a:pPr>
            <a:r>
              <a:rPr lang="ru-RU" sz="43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Привычка – это особенность человека привыкать к каким-то действиям или ощущениям. Например, чистить зубы, делать зарядку, заниматься спортом….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v.5klass.net:10/datas/obg/Profilaktika-vrednykh-privychek-u-podrostkov/0002-002-Pagubnye-privychki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04664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ru-RU" b="1" dirty="0"/>
            </a:br>
            <a:br>
              <a:rPr lang="ru-RU" b="1" dirty="0"/>
            </a:br>
            <a:r>
              <a:rPr lang="ru-RU" b="1" dirty="0">
                <a:solidFill>
                  <a:schemeClr val="accent2"/>
                </a:solidFill>
                <a:latin typeface="Arial Black" pitchFamily="34" charset="0"/>
              </a:rPr>
              <a:t>К вредным привычкам можно отнести </a:t>
            </a:r>
            <a:b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b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>
            <a:normAutofit fontScale="77500" lnSpcReduction="20000"/>
          </a:bodyPr>
          <a:lstStyle/>
          <a:p>
            <a:pPr lvl="0">
              <a:buNone/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Алкоголизм</a:t>
            </a:r>
          </a:p>
          <a:p>
            <a:pPr lvl="0"/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Наркомания</a:t>
            </a:r>
          </a:p>
          <a:p>
            <a:pPr lvl="0"/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Курение</a:t>
            </a:r>
          </a:p>
          <a:p>
            <a:pPr lvl="0"/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Игровая зависимость (</a:t>
            </a:r>
            <a:r>
              <a:rPr lang="ru-RU" sz="33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игромания</a:t>
            </a:r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Интернет-зависимость, </a:t>
            </a:r>
            <a:r>
              <a:rPr lang="ru-RU" sz="33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гаджетзависимость</a:t>
            </a:r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селфи, когда мы жаждем острых ощущений и делаем селфи в очень опасных местах.</a:t>
            </a:r>
          </a:p>
          <a:p>
            <a:pPr lvl="0"/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Привычка грызть ногти, карандаш или ручку</a:t>
            </a:r>
          </a:p>
          <a:p>
            <a:pPr lvl="0"/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Привычка сплёвывать на пол</a:t>
            </a:r>
          </a:p>
          <a:p>
            <a:pPr lvl="0"/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Употребление нецензурных выражений</a:t>
            </a:r>
          </a:p>
          <a:p>
            <a:pPr lvl="0"/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Злоупотребление “словами-паразитами”</a:t>
            </a:r>
          </a:p>
          <a:p>
            <a:pPr lvl="0"/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Привычка опаздывать</a:t>
            </a:r>
          </a:p>
          <a:p>
            <a:r>
              <a:rPr lang="ru-RU" sz="33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Лень и неряшливость</a:t>
            </a:r>
          </a:p>
          <a:p>
            <a:endParaRPr lang="ru-RU" sz="33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b="1" dirty="0"/>
            </a:br>
            <a:r>
              <a:rPr lang="ru-RU" b="1" dirty="0">
                <a:solidFill>
                  <a:schemeClr val="accent2"/>
                </a:solidFill>
                <a:latin typeface="Arial Black" pitchFamily="34" charset="0"/>
              </a:rPr>
              <a:t>Как же мы попадаем в «Рабство вредных привычек»	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Тысячи лет назад на земле существовали рабовладельческие государства. Рабы строили дороги, дворцы, пирамиды… Жизнь раба ничего не стоила: его можно было унизить, продать, убить…  Прошли века, и человечество избавилось от рабства, но в наши дни сохраняется добровольное рабство. </a:t>
            </a:r>
          </a:p>
          <a:p>
            <a:endParaRPr lang="ru-RU" sz="5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20000"/>
          </a:bodyPr>
          <a:lstStyle/>
          <a:p>
            <a:endParaRPr lang="ru-RU" sz="4000" dirty="0"/>
          </a:p>
          <a:p>
            <a:r>
              <a:rPr lang="ru-RU" sz="40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они добровольно становятся рабами вредных привычек. В этом царстве самые крупные города с драконами – это НИКОТИН, АЛКОГОЛЬ, НАРКОТИК, АЗАРТ, СКВЕРНОСЛОВИЕ, ИГРОМАНИЯ.  Люди, которые попали к ним в плен, становятся безвольными, жалкими жертвами своих привычек. Их удел: нищета, болезнь, смерть.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2218258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вот представьте себе, что есть такие люди, которые сами лезут в пасть дракона, и только хруст стоит от того, как перемалывает человеческие жизни страшное чудовище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</a:rPr>
              <a:t>. 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https://nocens.net/i/1569/1569-2b6b76c425dab68a365eb989457c5c2b6853e47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9144000" cy="45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ru-RU" sz="4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Некоторые думают, что сумеют выскочить из пасти дракона, но, </a:t>
            </a:r>
            <a:endParaRPr lang="en-US" sz="44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оказывается, что они переоценили свои силы и их ждет гибель.  Каждая голова  дракона имеет свое имя – это вредная привычка, которая превращается в смертельно опасную болезнь.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chemeClr val="accent2"/>
                </a:solidFill>
                <a:latin typeface="Arial Black" pitchFamily="34" charset="0"/>
              </a:rPr>
              <a:t>ГОРОД  «АЛКОГОЛИЯ</a:t>
            </a:r>
            <a:r>
              <a:rPr lang="ru-RU" dirty="0">
                <a:solidFill>
                  <a:schemeClr val="accent2"/>
                </a:solidFill>
                <a:latin typeface="Arial Black" pitchFamily="34" charset="0"/>
              </a:rPr>
              <a:t> »</a:t>
            </a:r>
            <a:br>
              <a:rPr lang="ru-RU" dirty="0"/>
            </a:br>
            <a:endParaRPr lang="ru-RU" dirty="0"/>
          </a:p>
        </p:txBody>
      </p:sp>
      <p:pic>
        <p:nvPicPr>
          <p:cNvPr id="8" name="Содержимое 7" descr="https://i.pinimg.com/originals/f0/6c/79/f06c79a12912c51afcba1bb412333ba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4427984" cy="2664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i.pinimg.com/originals/39/a4/aa/39a4aa537d76e32cc0ec88e34ba795c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3590766"/>
            <a:ext cx="5940425" cy="32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chemeClr val="accent2"/>
                </a:solidFill>
                <a:latin typeface="Arial Black" pitchFamily="34" charset="0"/>
              </a:rPr>
              <a:t>Вредная привычка - алкоголизм</a:t>
            </a:r>
            <a:r>
              <a:rPr lang="ru-RU" dirty="0">
                <a:latin typeface="Arial Black" pitchFamily="34" charset="0"/>
              </a:rPr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Пьянство очень быстро перерастает в манию – алкоголизм. Алкоголь – самый распространенный наркотик, который ежегодно губит сотни людей. Это тоже яд, он нарушает работу всех внутренних органов. Подросток, который может выпить пиво, энергетик, со временем позволит себе и более горячие напитки. Со временем подростку становится безразлично мнение окружающих,  он становится рабом своей вредной привычки.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3.infourok.ru/uploads/ex/11f2/000136e9-4b40f907/3/img1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436096" cy="3717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m0-tub-ru.yandex.net/i?id=c4de754768ea958b1c857735b78c1194-l&amp;n=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3068960"/>
            <a:ext cx="5940425" cy="3789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2"/>
                </a:solidFill>
                <a:latin typeface="Arial Black" pitchFamily="34" charset="0"/>
              </a:rPr>
              <a:t>ГОРОД «ТАБАКЕРИЯ»</a:t>
            </a:r>
          </a:p>
        </p:txBody>
      </p:sp>
      <p:pic>
        <p:nvPicPr>
          <p:cNvPr id="4" name="Содержимое 3" descr="https://i.ytimg.com/vi/aLWb_qBjKE0/maxresdefault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5220072" cy="3528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top10a.ru/wp-content/uploads/2019/03/drakon-evropejskij-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73016"/>
            <a:ext cx="4572000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6632"/>
            <a:ext cx="8229600" cy="3312368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Курение – это зависимость от наркотика, имя которому никотин. По своей ядовитости никотин равен синильной кислоте – смертельному яду. У курильщиков плохая память, плохое физическое здоровье, неустойчивая психика, они медленно думают, плохо слышат. Даже внешне курильщики отличаются от некурящих: у них быстрее вянет кожа, сипнет голос, желтеют зубы, у них появляется нехороший кашель курильщика.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111/000592d8-856a1578/img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r>
              <a:rPr lang="ru-RU" sz="4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От курения страдают некурящие. Половина вредных веществ, которые есть в сигарете, курильщик выдыхает, отравляя воздух. Этим воздухом вынуждены дышать окружающие, которые становятся пассивными курильщиками. В комнату, дом, класс, где есть курящие, тяжело заходить, так как там постоянный запах сигаретного дыма.</a:t>
            </a:r>
          </a:p>
          <a:p>
            <a:endParaRPr lang="ru-RU" sz="4000" dirty="0"/>
          </a:p>
          <a:p>
            <a:endParaRPr lang="ru-RU" sz="4000" dirty="0"/>
          </a:p>
          <a:p>
            <a:endParaRPr lang="ru-RU" sz="4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2"/>
                </a:solidFill>
                <a:latin typeface="Arial Black" pitchFamily="34" charset="0"/>
              </a:rPr>
              <a:t>ГОРОДОК «НАРКОМАНИЯ»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Наркотики – отрава еще более серьезная, она рассчитана на простаков, которые, привыкнув к ним, не смогут без них жить, и станут платить большие деньги, чтобы поскорее умереть. Наркомания действует своими ядами сильно и быстро – буквально с первого раза человек может стать наркоманом! Наркотик – это уход от проблемы, от безделья (много свободного времени), для получения удовольствия. А за удовольствие нужно платить.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pptcloud3.ams3.digitaloceanspaces.com/slides/pics/004/415/540/original/Slide11.jpg?151383945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accent2"/>
                </a:solidFill>
              </a:rPr>
              <a:t>Первая доза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 fontScale="77500" lnSpcReduction="20000"/>
          </a:bodyPr>
          <a:lstStyle/>
          <a:p>
            <a:endParaRPr lang="ru-RU" sz="4000" dirty="0"/>
          </a:p>
          <a:p>
            <a:r>
              <a:rPr lang="ru-RU" sz="4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Первая доза наркотика может быть бесплатной. Потом все и доза и стоимость дозы, увеличивается постепенно, и человек становится зависимым. Наркоман ради наркотиков готов пойти на любое преступление. Что бы получить дозу и избавиться от мучительной ломки. У наркоманов три пути: тюрьма, спецбольница, смерть.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2"/>
                </a:solidFill>
                <a:latin typeface="Arial Black" pitchFamily="34" charset="0"/>
                <a:cs typeface="Times New Roman" pitchFamily="18" charset="0"/>
              </a:rPr>
              <a:t>ГОРОДОК «ИГРОМАНИЯ»</a:t>
            </a:r>
          </a:p>
        </p:txBody>
      </p:sp>
      <p:pic>
        <p:nvPicPr>
          <p:cNvPr id="4" name="Содержимое 3" descr="http://img0.joyreactor.cc/pics/post/full/%D0%BA%D1%80%D0%B0%D1%81%D0%B8%D0%B2%D1%8B%D0%B5-%D0%BA%D0%B0%D1%80%D1%82%D0%B8%D0%BD%D0%BA%D0%B8-art-%D0%B7%D0%B0%D0%BC%D0%BE%D0%BA-790710.jpe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124744"/>
            <a:ext cx="4644008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i.pinimg.com/originals/a0/7f/ce/a07fcefba4df102002fb653cc20e437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1008"/>
            <a:ext cx="4572000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accent2"/>
                </a:solidFill>
                <a:latin typeface="Arial Black" pitchFamily="34" charset="0"/>
              </a:rPr>
              <a:t>ИГРОМАНИЯ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4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Эта вредная привычка начинается безобидно – игровые автоматы, компьютерные игры, карты, рулетка. А может закончиться разрушением психики, преступление, или самоубийством. </a:t>
            </a:r>
            <a:r>
              <a:rPr lang="ru-RU" sz="4000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Игромания</a:t>
            </a:r>
            <a:r>
              <a:rPr lang="ru-RU" sz="4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не щадит ни подростков, ни взрослых. </a:t>
            </a:r>
            <a:r>
              <a:rPr lang="ru-RU" sz="4000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Игроманы</a:t>
            </a:r>
            <a:r>
              <a:rPr lang="ru-RU" sz="4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могут проиграть все, даже самое ценное для них, причиняя боль своим родным и близким.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pbs.twimg.com/media/EVPk677VAAALJy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2"/>
                </a:solidFill>
                <a:latin typeface="Arial Black" pitchFamily="34" charset="0"/>
              </a:rPr>
              <a:t>ГОРОД «СКВЕРНОСЛОВИЯ»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Подростки свою разговорную речь строят практически на нецензурных словах. Хороших, красивых слов очень мало. Сквернословят не только взрослые, подростки, но и младшие школьники.  А между тем эта вредная привычка – сквернословие – очень опасна для здоровья человека. Причем вредно не только говорить, но и слушать матерные слова. Ученые установили, что матерные слова поражают гены человека, ущемляют его личностную значимость. 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ytimg.com/vi/IFVKx9MChxw/maxresdefault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sz="3100" dirty="0">
                <a:solidFill>
                  <a:schemeClr val="accent2"/>
                </a:solidFill>
                <a:latin typeface="Arial Black" pitchFamily="34" charset="0"/>
              </a:rPr>
              <a:t>Что же заставляет подростков идти в царство вредных привычек, дружить с драконом?</a:t>
            </a:r>
            <a:br>
              <a:rPr lang="ru-RU" dirty="0">
                <a:solidFill>
                  <a:schemeClr val="tx2">
                    <a:lumMod val="50000"/>
                  </a:schemeClr>
                </a:solidFill>
              </a:rPr>
            </a:b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00808"/>
            <a:ext cx="9144000" cy="5157192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От одиночества</a:t>
            </a:r>
          </a:p>
          <a:p>
            <a:r>
              <a:rPr lang="ru-RU" sz="2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От того, что много свободного времени и нет увлечений, хороших привычек (спорт)</a:t>
            </a:r>
          </a:p>
          <a:p>
            <a:r>
              <a:rPr lang="ru-RU" sz="2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за компанию, любопытство</a:t>
            </a:r>
          </a:p>
          <a:p>
            <a:r>
              <a:rPr lang="ru-RU" sz="2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безответная любовь</a:t>
            </a:r>
          </a:p>
          <a:p>
            <a:r>
              <a:rPr lang="ru-RU" sz="2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семья: подражание кому-то из членов семьи, семейные скандалы, безразличие, т.е. влияние семьи</a:t>
            </a:r>
          </a:p>
          <a:p>
            <a:r>
              <a:rPr lang="ru-RU" sz="2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подражание взрослости (я уже большой и могу принимать решения)</a:t>
            </a:r>
          </a:p>
          <a:p>
            <a:r>
              <a:rPr lang="ru-RU" sz="2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депрессия</a:t>
            </a:r>
          </a:p>
          <a:p>
            <a:r>
              <a:rPr lang="ru-RU" sz="2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стресс и снятие напряжения</a:t>
            </a:r>
          </a:p>
          <a:p>
            <a:r>
              <a:rPr lang="ru-RU" sz="2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слабохарактерность;</a:t>
            </a:r>
          </a:p>
          <a:p>
            <a:r>
              <a:rPr lang="ru-RU" sz="2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желание казаться взрослым.</a:t>
            </a:r>
          </a:p>
          <a:p>
            <a:pPr>
              <a:buNone/>
            </a:pPr>
            <a:r>
              <a:rPr lang="ru-RU" sz="2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 Причина всему этому нежелание искать выход и слабая сила воли.</a:t>
            </a:r>
          </a:p>
          <a:p>
            <a:pPr>
              <a:buNone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 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ru-RU" sz="44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Самое страшное потеря себя как личности, деградация. Выход можно найти всегда, стоит только захотеть и приложить усилия, и принять помощь близких. За окном XXI век и столько интересного вокруг: спорт, кино, музыка, природа,  верные и хорошие друзья.     Выбор за тобой. Здорово жить – это здорово.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uolbt.yanao.ru/images/2015/09/11/vibor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834</Words>
  <Application>Microsoft Office PowerPoint</Application>
  <PresentationFormat>Экран (4:3)</PresentationFormat>
  <Paragraphs>67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Arial Black</vt:lpstr>
      <vt:lpstr>Calibri</vt:lpstr>
      <vt:lpstr>Times New Roman</vt:lpstr>
      <vt:lpstr>Тема Office</vt:lpstr>
      <vt:lpstr>Презентация PowerPoint</vt:lpstr>
      <vt:lpstr>Итак, друзья, мы начинаем Пороки смело обличать, </vt:lpstr>
      <vt:lpstr>          </vt:lpstr>
      <vt:lpstr>Презентация PowerPoint</vt:lpstr>
      <vt:lpstr>  К вредным привычкам можно отнести    </vt:lpstr>
      <vt:lpstr> Как же мы попадаем в «Рабство вредных привычек»  </vt:lpstr>
      <vt:lpstr>Презентация PowerPoint</vt:lpstr>
      <vt:lpstr> И вот представьте себе, что есть такие люди, которые сами лезут в пасть дракона, и только хруст стоит от того, как перемалывает человеческие жизни страшное чудовище.  </vt:lpstr>
      <vt:lpstr>Презентация PowerPoint</vt:lpstr>
      <vt:lpstr>ГОРОД  «АЛКОГОЛИЯ » </vt:lpstr>
      <vt:lpstr>Вредная привычка - алкоголизм  </vt:lpstr>
      <vt:lpstr>Презентация PowerPoint</vt:lpstr>
      <vt:lpstr>ГОРОД «ТАБАКЕРИЯ»</vt:lpstr>
      <vt:lpstr>Презентация PowerPoint</vt:lpstr>
      <vt:lpstr>Презентация PowerPoint</vt:lpstr>
      <vt:lpstr>Презентация PowerPoint</vt:lpstr>
      <vt:lpstr>ГОРОДОК «НАРКОМАНИЯ»</vt:lpstr>
      <vt:lpstr>Презентация PowerPoint</vt:lpstr>
      <vt:lpstr>Первая доза</vt:lpstr>
      <vt:lpstr>ГОРОДОК «ИГРОМАНИЯ»</vt:lpstr>
      <vt:lpstr>ИГРОМАНИЯ</vt:lpstr>
      <vt:lpstr>Презентация PowerPoint</vt:lpstr>
      <vt:lpstr>ГОРОД «СКВЕРНОСЛОВИЯ»</vt:lpstr>
      <vt:lpstr>Презентация PowerPoint</vt:lpstr>
      <vt:lpstr> Что же заставляет подростков идти в царство вредных привычек, дружить с драконом?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</dc:creator>
  <cp:lastModifiedBy>Viktor Vitya</cp:lastModifiedBy>
  <cp:revision>20</cp:revision>
  <dcterms:created xsi:type="dcterms:W3CDTF">2020-11-18T11:58:54Z</dcterms:created>
  <dcterms:modified xsi:type="dcterms:W3CDTF">2020-11-30T09:04:01Z</dcterms:modified>
</cp:coreProperties>
</file>